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5" r:id="rId1"/>
  </p:sldMasterIdLst>
  <p:handoutMasterIdLst>
    <p:handoutMasterId r:id="rId19"/>
  </p:handoutMasterIdLst>
  <p:sldIdLst>
    <p:sldId id="256" r:id="rId2"/>
    <p:sldId id="270" r:id="rId3"/>
    <p:sldId id="267" r:id="rId4"/>
    <p:sldId id="293" r:id="rId5"/>
    <p:sldId id="272" r:id="rId6"/>
    <p:sldId id="273" r:id="rId7"/>
    <p:sldId id="288" r:id="rId8"/>
    <p:sldId id="295" r:id="rId9"/>
    <p:sldId id="279" r:id="rId10"/>
    <p:sldId id="266" r:id="rId11"/>
    <p:sldId id="269" r:id="rId12"/>
    <p:sldId id="286" r:id="rId13"/>
    <p:sldId id="292" r:id="rId14"/>
    <p:sldId id="261" r:id="rId15"/>
    <p:sldId id="287" r:id="rId16"/>
    <p:sldId id="294" r:id="rId17"/>
    <p:sldId id="278" r:id="rId18"/>
  </p:sldIdLst>
  <p:sldSz cx="9144000" cy="6858000" type="screen4x3"/>
  <p:notesSz cx="6858000" cy="9107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  <a:srgbClr val="6600FF"/>
    <a:srgbClr val="FFFFCC"/>
    <a:srgbClr val="F2C4FE"/>
    <a:srgbClr val="6699F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E0550-6A13-3B55-F34A-316C9008742E}" v="21" dt="2024-08-19T02:17:31.533"/>
    <p1510:client id="{2D6DB8E6-3634-ABB7-DD6B-C5D2BDB12A20}" v="65" dt="2024-08-19T13:46:27.237"/>
    <p1510:client id="{618B1041-E95A-F18C-8564-FD0936E6C002}" v="168" dt="2024-08-19T16:06:37.970"/>
    <p1510:client id="{622D3624-5266-9A0D-6616-18071692279D}" v="15" dt="2024-08-19T02:00:5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1DAF-5B45-49CC-842A-39171D59B1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8A4664-B235-4F87-B385-D7F4254D9149}">
      <dgm:prSet/>
      <dgm:spPr/>
      <dgm:t>
        <a:bodyPr/>
        <a:lstStyle/>
        <a:p>
          <a:r>
            <a:rPr lang="en-US"/>
            <a:t>Talk quietly &amp; use whisper voices when working in the LMC.</a:t>
          </a:r>
        </a:p>
      </dgm:t>
    </dgm:pt>
    <dgm:pt modelId="{4BD0D1D4-E985-4D60-8D2B-3CFAD6520EC6}" type="parTrans" cxnId="{FBCD1C91-8BAA-4CF5-B2CA-4A473F722E83}">
      <dgm:prSet/>
      <dgm:spPr/>
      <dgm:t>
        <a:bodyPr/>
        <a:lstStyle/>
        <a:p>
          <a:endParaRPr lang="en-US"/>
        </a:p>
      </dgm:t>
    </dgm:pt>
    <dgm:pt modelId="{25A0CB9E-EB95-496A-A7AC-E4AD45A82615}" type="sibTrans" cxnId="{FBCD1C91-8BAA-4CF5-B2CA-4A473F722E83}">
      <dgm:prSet/>
      <dgm:spPr/>
      <dgm:t>
        <a:bodyPr/>
        <a:lstStyle/>
        <a:p>
          <a:endParaRPr lang="en-US"/>
        </a:p>
      </dgm:t>
    </dgm:pt>
    <dgm:pt modelId="{344C12E8-EBC4-4EB4-9B0C-FB25AE3B0366}">
      <dgm:prSet/>
      <dgm:spPr/>
      <dgm:t>
        <a:bodyPr/>
        <a:lstStyle/>
        <a:p>
          <a:r>
            <a:rPr lang="en-US"/>
            <a:t>No candy or gum, food, or drink in the library!</a:t>
          </a:r>
        </a:p>
      </dgm:t>
    </dgm:pt>
    <dgm:pt modelId="{B434F633-6756-4688-AB6E-6E949690FF71}" type="parTrans" cxnId="{E0D7646A-BE30-44DD-88B5-BC744DF8E168}">
      <dgm:prSet/>
      <dgm:spPr/>
      <dgm:t>
        <a:bodyPr/>
        <a:lstStyle/>
        <a:p>
          <a:endParaRPr lang="en-US"/>
        </a:p>
      </dgm:t>
    </dgm:pt>
    <dgm:pt modelId="{17BAC2B6-D986-46BB-9A89-F1FED69DF2F6}" type="sibTrans" cxnId="{E0D7646A-BE30-44DD-88B5-BC744DF8E168}">
      <dgm:prSet/>
      <dgm:spPr/>
      <dgm:t>
        <a:bodyPr/>
        <a:lstStyle/>
        <a:p>
          <a:endParaRPr lang="en-US"/>
        </a:p>
      </dgm:t>
    </dgm:pt>
    <dgm:pt modelId="{4FFF5DEB-7095-4ACD-ABC6-91C760A9419D}">
      <dgm:prSet/>
      <dgm:spPr/>
      <dgm:t>
        <a:bodyPr/>
        <a:lstStyle/>
        <a:p>
          <a:r>
            <a:rPr lang="en-US"/>
            <a:t>Clean up and push in chairs. Pick up trash.</a:t>
          </a:r>
        </a:p>
      </dgm:t>
    </dgm:pt>
    <dgm:pt modelId="{E028D728-B2B1-4A6E-828A-7C394586855C}" type="parTrans" cxnId="{17751BB7-DF84-405F-92B1-0C06DAE8FE1E}">
      <dgm:prSet/>
      <dgm:spPr/>
      <dgm:t>
        <a:bodyPr/>
        <a:lstStyle/>
        <a:p>
          <a:endParaRPr lang="en-US"/>
        </a:p>
      </dgm:t>
    </dgm:pt>
    <dgm:pt modelId="{1EFFF1A6-387E-47E0-8B9C-438917DD9A77}" type="sibTrans" cxnId="{17751BB7-DF84-405F-92B1-0C06DAE8FE1E}">
      <dgm:prSet/>
      <dgm:spPr/>
      <dgm:t>
        <a:bodyPr/>
        <a:lstStyle/>
        <a:p>
          <a:endParaRPr lang="en-US"/>
        </a:p>
      </dgm:t>
    </dgm:pt>
    <dgm:pt modelId="{8485A792-ED1E-42AD-AB3E-8382EAFB04B4}">
      <dgm:prSet/>
      <dgm:spPr/>
      <dgm:t>
        <a:bodyPr/>
        <a:lstStyle/>
        <a:p>
          <a:r>
            <a:rPr lang="en-US"/>
            <a:t>Walk. Do not run !</a:t>
          </a:r>
        </a:p>
      </dgm:t>
    </dgm:pt>
    <dgm:pt modelId="{E820783C-CEAB-4C18-A6AF-69772BBDF30C}" type="parTrans" cxnId="{EDF0086F-BA60-439E-8F58-FF5A4962EBCE}">
      <dgm:prSet/>
      <dgm:spPr/>
      <dgm:t>
        <a:bodyPr/>
        <a:lstStyle/>
        <a:p>
          <a:endParaRPr lang="en-US"/>
        </a:p>
      </dgm:t>
    </dgm:pt>
    <dgm:pt modelId="{BBD77626-4C52-4230-BE48-9101F754C066}" type="sibTrans" cxnId="{EDF0086F-BA60-439E-8F58-FF5A4962EBCE}">
      <dgm:prSet/>
      <dgm:spPr/>
      <dgm:t>
        <a:bodyPr/>
        <a:lstStyle/>
        <a:p>
          <a:endParaRPr lang="en-US"/>
        </a:p>
      </dgm:t>
    </dgm:pt>
    <dgm:pt modelId="{2003E61B-518C-4E82-B16A-D69C32D945DA}" type="pres">
      <dgm:prSet presAssocID="{4FE91DAF-5B45-49CC-842A-39171D59B1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4BAA29-F9F4-495B-892F-5DFAAADEF934}" type="pres">
      <dgm:prSet presAssocID="{9A8A4664-B235-4F87-B385-D7F4254D9149}" presName="thickLine" presStyleLbl="alignNode1" presStyleIdx="0" presStyleCnt="4"/>
      <dgm:spPr/>
    </dgm:pt>
    <dgm:pt modelId="{247D90D1-5647-4EC5-8468-56FE45AA1FC6}" type="pres">
      <dgm:prSet presAssocID="{9A8A4664-B235-4F87-B385-D7F4254D9149}" presName="horz1" presStyleCnt="0"/>
      <dgm:spPr/>
    </dgm:pt>
    <dgm:pt modelId="{FC1BD583-F093-4551-829D-78909F3CFA92}" type="pres">
      <dgm:prSet presAssocID="{9A8A4664-B235-4F87-B385-D7F4254D9149}" presName="tx1" presStyleLbl="revTx" presStyleIdx="0" presStyleCnt="4"/>
      <dgm:spPr/>
      <dgm:t>
        <a:bodyPr/>
        <a:lstStyle/>
        <a:p>
          <a:endParaRPr lang="en-US"/>
        </a:p>
      </dgm:t>
    </dgm:pt>
    <dgm:pt modelId="{6C0AA108-8391-4F01-BE54-309FF14D41B6}" type="pres">
      <dgm:prSet presAssocID="{9A8A4664-B235-4F87-B385-D7F4254D9149}" presName="vert1" presStyleCnt="0"/>
      <dgm:spPr/>
    </dgm:pt>
    <dgm:pt modelId="{5E48832B-73E7-4223-A912-06063440043A}" type="pres">
      <dgm:prSet presAssocID="{344C12E8-EBC4-4EB4-9B0C-FB25AE3B0366}" presName="thickLine" presStyleLbl="alignNode1" presStyleIdx="1" presStyleCnt="4"/>
      <dgm:spPr/>
    </dgm:pt>
    <dgm:pt modelId="{8309C4B7-4769-43ED-808A-43C50E4510DB}" type="pres">
      <dgm:prSet presAssocID="{344C12E8-EBC4-4EB4-9B0C-FB25AE3B0366}" presName="horz1" presStyleCnt="0"/>
      <dgm:spPr/>
    </dgm:pt>
    <dgm:pt modelId="{8C860AA8-B919-4F0F-89D2-02790ADD32D7}" type="pres">
      <dgm:prSet presAssocID="{344C12E8-EBC4-4EB4-9B0C-FB25AE3B0366}" presName="tx1" presStyleLbl="revTx" presStyleIdx="1" presStyleCnt="4"/>
      <dgm:spPr/>
      <dgm:t>
        <a:bodyPr/>
        <a:lstStyle/>
        <a:p>
          <a:endParaRPr lang="en-US"/>
        </a:p>
      </dgm:t>
    </dgm:pt>
    <dgm:pt modelId="{3E41BA0F-3297-43D8-9E0E-5E2D69F58704}" type="pres">
      <dgm:prSet presAssocID="{344C12E8-EBC4-4EB4-9B0C-FB25AE3B0366}" presName="vert1" presStyleCnt="0"/>
      <dgm:spPr/>
    </dgm:pt>
    <dgm:pt modelId="{FFB625D6-FC6C-4F32-A8AE-13CD57DE238D}" type="pres">
      <dgm:prSet presAssocID="{4FFF5DEB-7095-4ACD-ABC6-91C760A9419D}" presName="thickLine" presStyleLbl="alignNode1" presStyleIdx="2" presStyleCnt="4"/>
      <dgm:spPr/>
    </dgm:pt>
    <dgm:pt modelId="{15F1A6F3-AA8A-4073-BF79-EBE73F5A9AF1}" type="pres">
      <dgm:prSet presAssocID="{4FFF5DEB-7095-4ACD-ABC6-91C760A9419D}" presName="horz1" presStyleCnt="0"/>
      <dgm:spPr/>
    </dgm:pt>
    <dgm:pt modelId="{26A9E3AA-9278-4BF2-8716-CE8FF925A4B5}" type="pres">
      <dgm:prSet presAssocID="{4FFF5DEB-7095-4ACD-ABC6-91C760A9419D}" presName="tx1" presStyleLbl="revTx" presStyleIdx="2" presStyleCnt="4"/>
      <dgm:spPr/>
      <dgm:t>
        <a:bodyPr/>
        <a:lstStyle/>
        <a:p>
          <a:endParaRPr lang="en-US"/>
        </a:p>
      </dgm:t>
    </dgm:pt>
    <dgm:pt modelId="{9C12B85D-E1F9-40E4-8D44-6939809DDA05}" type="pres">
      <dgm:prSet presAssocID="{4FFF5DEB-7095-4ACD-ABC6-91C760A9419D}" presName="vert1" presStyleCnt="0"/>
      <dgm:spPr/>
    </dgm:pt>
    <dgm:pt modelId="{558C6CC6-7955-46DA-B7ED-90579BDA04E2}" type="pres">
      <dgm:prSet presAssocID="{8485A792-ED1E-42AD-AB3E-8382EAFB04B4}" presName="thickLine" presStyleLbl="alignNode1" presStyleIdx="3" presStyleCnt="4"/>
      <dgm:spPr/>
    </dgm:pt>
    <dgm:pt modelId="{8486C1A8-B1AB-4AF0-9BCE-12B61A83C591}" type="pres">
      <dgm:prSet presAssocID="{8485A792-ED1E-42AD-AB3E-8382EAFB04B4}" presName="horz1" presStyleCnt="0"/>
      <dgm:spPr/>
    </dgm:pt>
    <dgm:pt modelId="{CE76AF9D-6257-499C-A190-65D581D6D040}" type="pres">
      <dgm:prSet presAssocID="{8485A792-ED1E-42AD-AB3E-8382EAFB04B4}" presName="tx1" presStyleLbl="revTx" presStyleIdx="3" presStyleCnt="4"/>
      <dgm:spPr/>
      <dgm:t>
        <a:bodyPr/>
        <a:lstStyle/>
        <a:p>
          <a:endParaRPr lang="en-US"/>
        </a:p>
      </dgm:t>
    </dgm:pt>
    <dgm:pt modelId="{987C49A1-6090-489E-B7C0-D1BA1FD8702B}" type="pres">
      <dgm:prSet presAssocID="{8485A792-ED1E-42AD-AB3E-8382EAFB04B4}" presName="vert1" presStyleCnt="0"/>
      <dgm:spPr/>
    </dgm:pt>
  </dgm:ptLst>
  <dgm:cxnLst>
    <dgm:cxn modelId="{00682C3B-728C-4E76-AD0C-6270DBC578AD}" type="presOf" srcId="{4FFF5DEB-7095-4ACD-ABC6-91C760A9419D}" destId="{26A9E3AA-9278-4BF2-8716-CE8FF925A4B5}" srcOrd="0" destOrd="0" presId="urn:microsoft.com/office/officeart/2008/layout/LinedList"/>
    <dgm:cxn modelId="{E0D7646A-BE30-44DD-88B5-BC744DF8E168}" srcId="{4FE91DAF-5B45-49CC-842A-39171D59B1DA}" destId="{344C12E8-EBC4-4EB4-9B0C-FB25AE3B0366}" srcOrd="1" destOrd="0" parTransId="{B434F633-6756-4688-AB6E-6E949690FF71}" sibTransId="{17BAC2B6-D986-46BB-9A89-F1FED69DF2F6}"/>
    <dgm:cxn modelId="{FBCD1C91-8BAA-4CF5-B2CA-4A473F722E83}" srcId="{4FE91DAF-5B45-49CC-842A-39171D59B1DA}" destId="{9A8A4664-B235-4F87-B385-D7F4254D9149}" srcOrd="0" destOrd="0" parTransId="{4BD0D1D4-E985-4D60-8D2B-3CFAD6520EC6}" sibTransId="{25A0CB9E-EB95-496A-A7AC-E4AD45A82615}"/>
    <dgm:cxn modelId="{EDF0086F-BA60-439E-8F58-FF5A4962EBCE}" srcId="{4FE91DAF-5B45-49CC-842A-39171D59B1DA}" destId="{8485A792-ED1E-42AD-AB3E-8382EAFB04B4}" srcOrd="3" destOrd="0" parTransId="{E820783C-CEAB-4C18-A6AF-69772BBDF30C}" sibTransId="{BBD77626-4C52-4230-BE48-9101F754C066}"/>
    <dgm:cxn modelId="{A1424E51-EFF7-41B8-AA77-541FBECDDDA1}" type="presOf" srcId="{9A8A4664-B235-4F87-B385-D7F4254D9149}" destId="{FC1BD583-F093-4551-829D-78909F3CFA92}" srcOrd="0" destOrd="0" presId="urn:microsoft.com/office/officeart/2008/layout/LinedList"/>
    <dgm:cxn modelId="{B4242CA3-68B4-4890-8FCA-7CA9DB9B361D}" type="presOf" srcId="{4FE91DAF-5B45-49CC-842A-39171D59B1DA}" destId="{2003E61B-518C-4E82-B16A-D69C32D945DA}" srcOrd="0" destOrd="0" presId="urn:microsoft.com/office/officeart/2008/layout/LinedList"/>
    <dgm:cxn modelId="{17751BB7-DF84-405F-92B1-0C06DAE8FE1E}" srcId="{4FE91DAF-5B45-49CC-842A-39171D59B1DA}" destId="{4FFF5DEB-7095-4ACD-ABC6-91C760A9419D}" srcOrd="2" destOrd="0" parTransId="{E028D728-B2B1-4A6E-828A-7C394586855C}" sibTransId="{1EFFF1A6-387E-47E0-8B9C-438917DD9A77}"/>
    <dgm:cxn modelId="{9E486D69-D92C-475C-A40A-5905B64427C9}" type="presOf" srcId="{344C12E8-EBC4-4EB4-9B0C-FB25AE3B0366}" destId="{8C860AA8-B919-4F0F-89D2-02790ADD32D7}" srcOrd="0" destOrd="0" presId="urn:microsoft.com/office/officeart/2008/layout/LinedList"/>
    <dgm:cxn modelId="{1E8745A9-65F9-4214-87F0-2486D00E82F0}" type="presOf" srcId="{8485A792-ED1E-42AD-AB3E-8382EAFB04B4}" destId="{CE76AF9D-6257-499C-A190-65D581D6D040}" srcOrd="0" destOrd="0" presId="urn:microsoft.com/office/officeart/2008/layout/LinedList"/>
    <dgm:cxn modelId="{92D66A01-1B3F-4AB2-A6BE-D7C8A12E9055}" type="presParOf" srcId="{2003E61B-518C-4E82-B16A-D69C32D945DA}" destId="{504BAA29-F9F4-495B-892F-5DFAAADEF934}" srcOrd="0" destOrd="0" presId="urn:microsoft.com/office/officeart/2008/layout/LinedList"/>
    <dgm:cxn modelId="{89B045F5-F609-4D29-B463-962344AF6A87}" type="presParOf" srcId="{2003E61B-518C-4E82-B16A-D69C32D945DA}" destId="{247D90D1-5647-4EC5-8468-56FE45AA1FC6}" srcOrd="1" destOrd="0" presId="urn:microsoft.com/office/officeart/2008/layout/LinedList"/>
    <dgm:cxn modelId="{95038178-2D46-4110-8A16-70D60AA0D8DE}" type="presParOf" srcId="{247D90D1-5647-4EC5-8468-56FE45AA1FC6}" destId="{FC1BD583-F093-4551-829D-78909F3CFA92}" srcOrd="0" destOrd="0" presId="urn:microsoft.com/office/officeart/2008/layout/LinedList"/>
    <dgm:cxn modelId="{04AE2089-B2F1-4772-901C-019DECA5B4AB}" type="presParOf" srcId="{247D90D1-5647-4EC5-8468-56FE45AA1FC6}" destId="{6C0AA108-8391-4F01-BE54-309FF14D41B6}" srcOrd="1" destOrd="0" presId="urn:microsoft.com/office/officeart/2008/layout/LinedList"/>
    <dgm:cxn modelId="{328BD64A-E893-4D93-A632-DE8E9CF799A7}" type="presParOf" srcId="{2003E61B-518C-4E82-B16A-D69C32D945DA}" destId="{5E48832B-73E7-4223-A912-06063440043A}" srcOrd="2" destOrd="0" presId="urn:microsoft.com/office/officeart/2008/layout/LinedList"/>
    <dgm:cxn modelId="{ADA15650-FA0E-49D2-B6C9-17C0C26A0EEF}" type="presParOf" srcId="{2003E61B-518C-4E82-B16A-D69C32D945DA}" destId="{8309C4B7-4769-43ED-808A-43C50E4510DB}" srcOrd="3" destOrd="0" presId="urn:microsoft.com/office/officeart/2008/layout/LinedList"/>
    <dgm:cxn modelId="{55D2FD78-4744-4F6F-A63C-B3A3DF385B72}" type="presParOf" srcId="{8309C4B7-4769-43ED-808A-43C50E4510DB}" destId="{8C860AA8-B919-4F0F-89D2-02790ADD32D7}" srcOrd="0" destOrd="0" presId="urn:microsoft.com/office/officeart/2008/layout/LinedList"/>
    <dgm:cxn modelId="{D835F89A-9E82-4517-8EBD-52C26E621CCB}" type="presParOf" srcId="{8309C4B7-4769-43ED-808A-43C50E4510DB}" destId="{3E41BA0F-3297-43D8-9E0E-5E2D69F58704}" srcOrd="1" destOrd="0" presId="urn:microsoft.com/office/officeart/2008/layout/LinedList"/>
    <dgm:cxn modelId="{CE509AAD-0C3B-4C49-9D4A-FA33F8BE3D04}" type="presParOf" srcId="{2003E61B-518C-4E82-B16A-D69C32D945DA}" destId="{FFB625D6-FC6C-4F32-A8AE-13CD57DE238D}" srcOrd="4" destOrd="0" presId="urn:microsoft.com/office/officeart/2008/layout/LinedList"/>
    <dgm:cxn modelId="{2D44F214-D333-40CE-BA75-8CA264B7A12D}" type="presParOf" srcId="{2003E61B-518C-4E82-B16A-D69C32D945DA}" destId="{15F1A6F3-AA8A-4073-BF79-EBE73F5A9AF1}" srcOrd="5" destOrd="0" presId="urn:microsoft.com/office/officeart/2008/layout/LinedList"/>
    <dgm:cxn modelId="{B9F26F6B-E913-4FC2-9071-948144B641E8}" type="presParOf" srcId="{15F1A6F3-AA8A-4073-BF79-EBE73F5A9AF1}" destId="{26A9E3AA-9278-4BF2-8716-CE8FF925A4B5}" srcOrd="0" destOrd="0" presId="urn:microsoft.com/office/officeart/2008/layout/LinedList"/>
    <dgm:cxn modelId="{78BA77D1-896D-48E5-B7B7-0ED85EE87273}" type="presParOf" srcId="{15F1A6F3-AA8A-4073-BF79-EBE73F5A9AF1}" destId="{9C12B85D-E1F9-40E4-8D44-6939809DDA05}" srcOrd="1" destOrd="0" presId="urn:microsoft.com/office/officeart/2008/layout/LinedList"/>
    <dgm:cxn modelId="{A6714C62-B168-4D12-A699-9697A5DF1E9B}" type="presParOf" srcId="{2003E61B-518C-4E82-B16A-D69C32D945DA}" destId="{558C6CC6-7955-46DA-B7ED-90579BDA04E2}" srcOrd="6" destOrd="0" presId="urn:microsoft.com/office/officeart/2008/layout/LinedList"/>
    <dgm:cxn modelId="{789C8E8A-82E5-4E3C-989C-1528A3AD659B}" type="presParOf" srcId="{2003E61B-518C-4E82-B16A-D69C32D945DA}" destId="{8486C1A8-B1AB-4AF0-9BCE-12B61A83C591}" srcOrd="7" destOrd="0" presId="urn:microsoft.com/office/officeart/2008/layout/LinedList"/>
    <dgm:cxn modelId="{70F5A929-EE4E-422F-B52D-37E8EC9AF4A1}" type="presParOf" srcId="{8486C1A8-B1AB-4AF0-9BCE-12B61A83C591}" destId="{CE76AF9D-6257-499C-A190-65D581D6D040}" srcOrd="0" destOrd="0" presId="urn:microsoft.com/office/officeart/2008/layout/LinedList"/>
    <dgm:cxn modelId="{D2B08F51-99A4-41C9-ADC7-E47054F8B692}" type="presParOf" srcId="{8486C1A8-B1AB-4AF0-9BCE-12B61A83C591}" destId="{987C49A1-6090-489E-B7C0-D1BA1FD870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BAA29-F9F4-495B-892F-5DFAAADEF934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BD583-F093-4551-829D-78909F3CFA92}">
      <dsp:nvSpPr>
        <dsp:cNvPr id="0" name=""/>
        <dsp:cNvSpPr/>
      </dsp:nvSpPr>
      <dsp:spPr>
        <a:xfrm>
          <a:off x="0" y="0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Talk quietly &amp; use whisper voices when working in the LMC.</a:t>
          </a:r>
        </a:p>
      </dsp:txBody>
      <dsp:txXfrm>
        <a:off x="0" y="0"/>
        <a:ext cx="8686800" cy="1523999"/>
      </dsp:txXfrm>
    </dsp:sp>
    <dsp:sp modelId="{5E48832B-73E7-4223-A912-06063440043A}">
      <dsp:nvSpPr>
        <dsp:cNvPr id="0" name=""/>
        <dsp:cNvSpPr/>
      </dsp:nvSpPr>
      <dsp:spPr>
        <a:xfrm>
          <a:off x="0" y="152399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60AA8-B919-4F0F-89D2-02790ADD32D7}">
      <dsp:nvSpPr>
        <dsp:cNvPr id="0" name=""/>
        <dsp:cNvSpPr/>
      </dsp:nvSpPr>
      <dsp:spPr>
        <a:xfrm>
          <a:off x="0" y="1523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No candy or gum, food, or drink in the library!</a:t>
          </a:r>
        </a:p>
      </dsp:txBody>
      <dsp:txXfrm>
        <a:off x="0" y="1523999"/>
        <a:ext cx="8686800" cy="1523999"/>
      </dsp:txXfrm>
    </dsp:sp>
    <dsp:sp modelId="{FFB625D6-FC6C-4F32-A8AE-13CD57DE238D}">
      <dsp:nvSpPr>
        <dsp:cNvPr id="0" name=""/>
        <dsp:cNvSpPr/>
      </dsp:nvSpPr>
      <dsp:spPr>
        <a:xfrm>
          <a:off x="0" y="3047999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9E3AA-9278-4BF2-8716-CE8FF925A4B5}">
      <dsp:nvSpPr>
        <dsp:cNvPr id="0" name=""/>
        <dsp:cNvSpPr/>
      </dsp:nvSpPr>
      <dsp:spPr>
        <a:xfrm>
          <a:off x="0" y="3047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Clean up and push in chairs. Pick up trash.</a:t>
          </a:r>
        </a:p>
      </dsp:txBody>
      <dsp:txXfrm>
        <a:off x="0" y="3047999"/>
        <a:ext cx="8686800" cy="1523999"/>
      </dsp:txXfrm>
    </dsp:sp>
    <dsp:sp modelId="{558C6CC6-7955-46DA-B7ED-90579BDA04E2}">
      <dsp:nvSpPr>
        <dsp:cNvPr id="0" name=""/>
        <dsp:cNvSpPr/>
      </dsp:nvSpPr>
      <dsp:spPr>
        <a:xfrm>
          <a:off x="0" y="457200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6AF9D-6257-499C-A190-65D581D6D040}">
      <dsp:nvSpPr>
        <dsp:cNvPr id="0" name=""/>
        <dsp:cNvSpPr/>
      </dsp:nvSpPr>
      <dsp:spPr>
        <a:xfrm>
          <a:off x="0" y="4571999"/>
          <a:ext cx="8686800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Walk. Do not run !</a:t>
          </a:r>
        </a:p>
      </dsp:txBody>
      <dsp:txXfrm>
        <a:off x="0" y="4571999"/>
        <a:ext cx="8686800" cy="152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AA116E-7FFC-4CF6-8832-0A52FB20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61D8292-7A5A-44EB-ADEC-AA767D00200F}" type="datetimeFigureOut">
              <a:rPr lang="en-US" dirty="0"/>
              <a:t>8/19/2024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dirty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dirty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1E9E-1230-4DAF-B5ED-062074B5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6834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7E9D-E685-43DC-A6C4-F012EBE2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23518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C9565-74D7-47C1-8D25-A716F8C1C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52430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0313-6768-4464-8F85-F6B4E4F58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8575"/>
      </p:ext>
    </p:extLst>
  </p:cSld>
  <p:clrMapOvr>
    <a:masterClrMapping/>
  </p:clrMapOvr>
  <p:transition spd="slow">
    <p:pull dir="r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dirty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829D4D-0BFC-4907-B876-8D0F29D25B8B}" type="datetimeFigureOut">
              <a:rPr lang="en-US" dirty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dirty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dirty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dirty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dirty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dirty="0"/>
              <a:t>8/19/2024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99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BCC35-AE37-4B74-AFDC-2B5B2D807A04}" type="datetimeFigureOut">
              <a:rPr lang="en-US" dirty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6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ransition spd="slow">
    <p:pull dir="r"/>
    <p:sndAc>
      <p:stSnd>
        <p:snd r:embed="rId17" name="WHOOSH.WAV"/>
      </p:stSnd>
    </p:sndAc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emf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launchpad.classlink.com/rcboe" TargetMode="External"/><Relationship Id="rId7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rcboe.follettdestiny.com/common/welcome.jsp?context=saas60_1014545" TargetMode="Externa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001383" y="628217"/>
            <a:ext cx="75438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cap="none" spc="0">
                <a:solidFill>
                  <a:srgbClr val="3333FF"/>
                </a:solidFill>
                <a:latin typeface="Comic Sans MS"/>
              </a:rPr>
              <a:t>Welcome to the</a:t>
            </a:r>
            <a:br>
              <a:rPr lang="en-US" sz="4000" cap="none" spc="0">
                <a:solidFill>
                  <a:srgbClr val="3333FF"/>
                </a:solidFill>
                <a:latin typeface="Comic Sans MS"/>
              </a:rPr>
            </a:br>
            <a:r>
              <a:rPr lang="en-US" sz="4000" cap="none" spc="0">
                <a:solidFill>
                  <a:srgbClr val="3333FF"/>
                </a:solidFill>
                <a:latin typeface="Comic Sans MS"/>
              </a:rPr>
              <a:t> Library Media Center</a:t>
            </a:r>
            <a:br>
              <a:rPr lang="en-US" sz="4000" cap="none" spc="0">
                <a:solidFill>
                  <a:srgbClr val="3333FF"/>
                </a:solidFill>
                <a:latin typeface="Comic Sans MS"/>
              </a:rPr>
            </a:br>
            <a:endParaRPr lang="en-US" sz="3000" cap="none" spc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41777" y="5017744"/>
            <a:ext cx="302085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defTabSz="420624">
              <a:spcBef>
                <a:spcPct val="50000"/>
              </a:spcBef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Arial"/>
              </a:rPr>
              <a:t>2024-25</a:t>
            </a:r>
            <a:endParaRPr lang="en-US" sz="4000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cs typeface="Arial" charset="0"/>
            </a:endParaRPr>
          </a:p>
        </p:txBody>
      </p:sp>
      <p:pic>
        <p:nvPicPr>
          <p:cNvPr id="1229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225" y="2514929"/>
            <a:ext cx="4159665" cy="2303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6206" y="2833809"/>
            <a:ext cx="3099903" cy="30756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Picture 1" descr="A cartoon of a person sitting on a pile of books&#10;&#10;Description automatically generated">
            <a:extLst>
              <a:ext uri="{FF2B5EF4-FFF2-40B4-BE49-F238E27FC236}">
                <a16:creationId xmlns:a16="http://schemas.microsoft.com/office/drawing/2014/main" id="{F2667009-F957-4B51-B64D-63905ACFF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26" y="2001586"/>
            <a:ext cx="3468132" cy="40867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513" y="104955"/>
            <a:ext cx="1061738" cy="1147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4" descr="th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1826" y="5555412"/>
            <a:ext cx="2584330" cy="1308698"/>
          </a:xfrm>
          <a:prstGeom prst="rect">
            <a:avLst/>
          </a:prstGeom>
        </p:spPr>
      </p:pic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25744231-A47B-F188-04DE-9AB67BE13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271433"/>
              </p:ext>
            </p:extLst>
          </p:nvPr>
        </p:nvGraphicFramePr>
        <p:xfrm>
          <a:off x="227162" y="1119995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Rectangle 20511">
            <a:extLst>
              <a:ext uri="{FF2B5EF4-FFF2-40B4-BE49-F238E27FC236}">
                <a16:creationId xmlns:a16="http://schemas.microsoft.com/office/drawing/2014/main" id="{DD963D1E-9CEE-4CE6-A0FF-CEFE96CC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14" name="Rectangle 20513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8027" y="0"/>
            <a:ext cx="326597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6" name="Rectangle 20515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57397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651510" y="642593"/>
            <a:ext cx="4711446" cy="17441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3700" dirty="0">
                <a:solidFill>
                  <a:srgbClr val="00B050"/>
                </a:solidFill>
                <a:latin typeface="Comic Sans MS"/>
              </a:rPr>
              <a:t>Be a Helper.</a:t>
            </a:r>
            <a:br>
              <a:rPr lang="en-US" sz="3700" dirty="0">
                <a:solidFill>
                  <a:srgbClr val="00B050"/>
                </a:solidFill>
                <a:latin typeface="Comic Sans MS"/>
              </a:rPr>
            </a:br>
            <a:r>
              <a:rPr lang="en-US" sz="3700" dirty="0">
                <a:latin typeface="Comic Sans MS"/>
              </a:rPr>
              <a:t/>
            </a:r>
            <a:br>
              <a:rPr lang="en-US" sz="3700" dirty="0">
                <a:latin typeface="Comic Sans MS"/>
              </a:rPr>
            </a:br>
            <a:r>
              <a:rPr lang="en-US" sz="3700" dirty="0">
                <a:solidFill>
                  <a:srgbClr val="00B050"/>
                </a:solidFill>
                <a:latin typeface="Comic Sans MS"/>
              </a:rPr>
              <a:t>Keep the bookshelves neat!</a:t>
            </a:r>
            <a:br>
              <a:rPr lang="en-US" sz="3700" dirty="0">
                <a:solidFill>
                  <a:srgbClr val="00B050"/>
                </a:solidFill>
                <a:latin typeface="Comic Sans MS"/>
              </a:rPr>
            </a:br>
            <a:endParaRPr lang="en-US" dirty="0">
              <a:latin typeface="Comic Sans M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1510" y="2386584"/>
            <a:ext cx="4711446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/>
              <a:t>Use shelf markers so you know where to put a book back.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/>
              <a:t>Put books back on the correct shelf, standing up with the book spines facing out.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/>
              <a:t>Pick-up books off the floor that have fallen.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7" name="Picture 27" descr="MCj0423796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9627" y="493756"/>
            <a:ext cx="2489215" cy="2771774"/>
          </a:xfrm>
          <a:prstGeom prst="rect">
            <a:avLst/>
          </a:prstGeom>
          <a:noFill/>
        </p:spPr>
      </p:pic>
      <p:pic>
        <p:nvPicPr>
          <p:cNvPr id="17413" name="Picture 26" descr="Good Shel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9627" y="3933810"/>
            <a:ext cx="2490899" cy="1793448"/>
          </a:xfrm>
          <a:prstGeom prst="rect">
            <a:avLst/>
          </a:prstGeom>
          <a:noFill/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05200" y="6858000"/>
            <a:ext cx="2057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1394967" y="600177"/>
            <a:ext cx="6349042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Messy Shelf Help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75116" y="4064479"/>
            <a:ext cx="5946476" cy="13382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omic Sans MS"/>
              </a:rPr>
              <a:t>Push the book holder the keep books standing up.</a:t>
            </a:r>
          </a:p>
        </p:txBody>
      </p:sp>
      <p:pic>
        <p:nvPicPr>
          <p:cNvPr id="176132" name="Picture 4" descr="Bad Sh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249" y="1532627"/>
            <a:ext cx="4317521" cy="236720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31011" y="-389626"/>
            <a:ext cx="703915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At the </a:t>
            </a:r>
            <a:b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en-US" sz="400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Circulation Desk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4322" y="1972843"/>
            <a:ext cx="7265970" cy="408146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6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Check-out before leaving the LMC.</a:t>
            </a:r>
            <a:endParaRPr lang="en-US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6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Patiently wait in line.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6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n-US" sz="6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Say our first and last name.</a:t>
            </a:r>
            <a:endParaRPr lang="en-US" sz="4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algn="ctr">
              <a:spcBef>
                <a:spcPts val="580"/>
              </a:spcBef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70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 </a:t>
            </a:r>
            <a:endParaRPr lang="en-US" sz="2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b="1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800" b="1">
              <a:solidFill>
                <a:schemeClr val="folHlink"/>
              </a:solidFill>
            </a:endParaRPr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344" y="4314870"/>
            <a:ext cx="3751040" cy="1507061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659148" y="181155"/>
            <a:ext cx="5811329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Book Checkout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5528"/>
            <a:ext cx="7016600" cy="32004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1 or 2 books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Only 1 Graphic Novel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Due back in 3 weeks  (15 class days)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Take good care of your library books and return all borrowed books.</a:t>
            </a:r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71600" y="4876800"/>
          <a:ext cx="1778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icrosoft ClipArt Gallery" r:id="rId4" imgW="3453840" imgH="3468960" progId="">
                  <p:embed/>
                </p:oleObj>
              </mc:Choice>
              <mc:Fallback>
                <p:oleObj name="Microsoft ClipArt Gallery" r:id="rId4" imgW="3453840" imgH="3468960" progId="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1778000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914400" y="5638800"/>
          <a:ext cx="10668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icrosoft ClipArt Gallery" r:id="rId6" imgW="3453840" imgH="3468960" progId="">
                  <p:embed/>
                </p:oleObj>
              </mc:Choice>
              <mc:Fallback>
                <p:oleObj name="Microsoft ClipArt Gallery" r:id="rId6" imgW="3453840" imgH="3468960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10668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0132" y="3424686"/>
            <a:ext cx="2526073" cy="33168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38222" y="300487"/>
            <a:ext cx="707653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>
                <a:latin typeface="Comic Sans MS"/>
              </a:rPr>
              <a:t>Books are damaged when…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5029200" cy="51054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pages are ripped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3333FF"/>
                </a:solidFill>
                <a:latin typeface="Comic Sans MS"/>
              </a:rPr>
              <a:t>food and liquids spill on them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they are written in or marked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>
                <a:solidFill>
                  <a:srgbClr val="3333FF"/>
                </a:solidFill>
                <a:latin typeface="Comic Sans MS"/>
              </a:rPr>
              <a:t>they are mistreated or not held properly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>
                <a:solidFill>
                  <a:srgbClr val="00B050"/>
                </a:solidFill>
                <a:latin typeface="Comic Sans MS"/>
              </a:rPr>
              <a:t>FINES will be applied for damaged and lost books.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3500"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/>
          </a:p>
        </p:txBody>
      </p:sp>
      <p:pic>
        <p:nvPicPr>
          <p:cNvPr id="10" name="Content Placeholder 9" descr="sad-crying-smiley-face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371600"/>
            <a:ext cx="2269927" cy="2245519"/>
          </a:xfrm>
        </p:spPr>
      </p:pic>
      <p:pic>
        <p:nvPicPr>
          <p:cNvPr id="23557" name="Picture 6" descr="C:\Users\Lonnie Hooks\AppData\Local\Microsoft\Windows\Temporary Internet Files\Content.IE5\P3S9ULMI\MC900123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62600"/>
            <a:ext cx="12212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Lonnie Hooks\AppData\Local\Microsoft\Windows\Temporary Internet Files\Content.IE5\P3S9ULMI\MC900123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" y="304800"/>
            <a:ext cx="887821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h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581400"/>
            <a:ext cx="2143125" cy="28575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>
                <a:solidFill>
                  <a:srgbClr val="00B050"/>
                </a:solidFill>
                <a:latin typeface="Comic Sans MS"/>
              </a:rPr>
              <a:t>Rewards &amp; Consequences</a:t>
            </a:r>
            <a:r>
              <a:rPr lang="en-US" dirty="0">
                <a:solidFill>
                  <a:srgbClr val="00B050"/>
                </a:solidFill>
                <a:latin typeface="Comic Sans MS"/>
              </a:rPr>
              <a:t/>
            </a:r>
            <a:br>
              <a:rPr lang="en-US" dirty="0">
                <a:solidFill>
                  <a:srgbClr val="00B050"/>
                </a:solidFill>
                <a:latin typeface="Comic Sans MS"/>
              </a:rPr>
            </a:br>
            <a:r>
              <a:rPr lang="en-US">
                <a:solidFill>
                  <a:srgbClr val="3333FF"/>
                </a:solidFill>
                <a:latin typeface="Comic Sans MS"/>
              </a:rPr>
              <a:t>for your behavior </a:t>
            </a:r>
          </a:p>
        </p:txBody>
      </p:sp>
      <p:pic>
        <p:nvPicPr>
          <p:cNvPr id="3" name="Picture 2" descr="Uploaded By : ocal Date : 06/26/2012 License Type: Public Doma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34" y="1478621"/>
            <a:ext cx="1453566" cy="1290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830007"/>
            <a:ext cx="876299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FF"/>
                </a:solidFill>
                <a:latin typeface="Comic Sans MS"/>
              </a:rPr>
              <a:t>small prize, treat, happy note or sticker for </a:t>
            </a:r>
            <a:r>
              <a:rPr lang="en-US" sz="3200" dirty="0">
                <a:solidFill>
                  <a:srgbClr val="00B050"/>
                </a:solidFill>
                <a:latin typeface="Comic Sans MS"/>
              </a:rPr>
              <a:t>GREAT GATOR</a:t>
            </a:r>
            <a:r>
              <a:rPr lang="en-US" sz="3200" dirty="0">
                <a:solidFill>
                  <a:srgbClr val="3333FF"/>
                </a:solidFill>
                <a:latin typeface="Comic Sans MS"/>
              </a:rPr>
              <a:t> conduct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/>
              </a:rPr>
              <a:t>warning and separation from the group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>
              <a:latin typeface="Comic Sans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FF"/>
                </a:solidFill>
                <a:latin typeface="Comic Sans MS"/>
              </a:rPr>
              <a:t>back to class and teacher notified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>
              <a:solidFill>
                <a:srgbClr val="3333FF"/>
              </a:solidFill>
              <a:latin typeface="Comic Sans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/>
              </a:rPr>
              <a:t>not allowed to checkout </a:t>
            </a:r>
          </a:p>
          <a:p>
            <a:endParaRPr lang="en-US">
              <a:latin typeface="Comic Sans MS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5" name="Picture 4" descr="external image &lt;strong&gt;thumbs&lt;/strong&gt;-&lt;strong&gt;down&lt;/strong&gt;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47" y="56730"/>
            <a:ext cx="1466850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57" y="1477074"/>
            <a:ext cx="1254221" cy="135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2" y="99862"/>
            <a:ext cx="1373153" cy="10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3692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/>
          <p:cNvSpPr>
            <a:spLocks noGrp="1" noChangeArrowheads="1"/>
          </p:cNvSpPr>
          <p:nvPr>
            <p:ph type="title" idx="4294967295"/>
          </p:nvPr>
        </p:nvSpPr>
        <p:spPr>
          <a:xfrm>
            <a:off x="1068238" y="3119318"/>
            <a:ext cx="67818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End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26"/>
          <p:cNvSpPr>
            <a:spLocks noGrp="1" noChangeArrowheads="1"/>
          </p:cNvSpPr>
          <p:nvPr>
            <p:ph type="title"/>
          </p:nvPr>
        </p:nvSpPr>
        <p:spPr>
          <a:xfrm>
            <a:off x="606425" y="190500"/>
            <a:ext cx="8077200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 am </a:t>
            </a: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Mrs. Hooks</a:t>
            </a:r>
            <a:r>
              <a:rPr lang="en-US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 am here to help you.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10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747" y="2109158"/>
            <a:ext cx="2978690" cy="28251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1568" name="Object 10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2394"/>
              </p:ext>
            </p:extLst>
          </p:nvPr>
        </p:nvGraphicFramePr>
        <p:xfrm>
          <a:off x="1907521" y="4753778"/>
          <a:ext cx="1701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icrosoft ClipArt Gallery" r:id="rId5" imgW="2886120" imgH="2600280" progId="">
                  <p:embed/>
                </p:oleObj>
              </mc:Choice>
              <mc:Fallback>
                <p:oleObj name="Microsoft ClipArt Gallery" r:id="rId5" imgW="2886120" imgH="2600280" progId="">
                  <p:embed/>
                  <p:pic>
                    <p:nvPicPr>
                      <p:cNvPr id="21568" name="Object 1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521" y="4753778"/>
                        <a:ext cx="17018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7" name="Object 1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18004"/>
              </p:ext>
            </p:extLst>
          </p:nvPr>
        </p:nvGraphicFramePr>
        <p:xfrm>
          <a:off x="1909006" y="3717337"/>
          <a:ext cx="1701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icrosoft ClipArt Gallery" r:id="rId7" imgW="2886120" imgH="2600280" progId="">
                  <p:embed/>
                </p:oleObj>
              </mc:Choice>
              <mc:Fallback>
                <p:oleObj name="Microsoft ClipArt Gallery" r:id="rId7" imgW="2886120" imgH="2600280" progId="">
                  <p:embed/>
                  <p:pic>
                    <p:nvPicPr>
                      <p:cNvPr id="21567" name="Object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06" y="3717337"/>
                        <a:ext cx="17018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089" descr="C:\Users\Lonnie Hooks\AppData\Local\Microsoft\Windows\Temporary Internet Files\Content.IE5\P9HPDYCI\MC90004808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98" y="1885950"/>
            <a:ext cx="1657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Come to the LMC!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5562600" cy="42672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With your teacher for checkout, read aloud or lesson, research or approved computer usage.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320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As a class or small group for Enrichment or WIN time.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In small groups of 1-6 with a library pass. </a:t>
            </a:r>
            <a:endParaRPr lang="en-US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0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0"/>
            <a:ext cx="2143125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562600"/>
            <a:ext cx="1846263" cy="1025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2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05000"/>
            <a:ext cx="1889522" cy="175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21" y="381001"/>
            <a:ext cx="7701411" cy="147914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3333FF"/>
                </a:solidFill>
                <a:latin typeface="Comic Sans MS"/>
              </a:rPr>
              <a:t>Things to do in the </a:t>
            </a:r>
            <a:r>
              <a:rPr lang="en-US" b="1">
                <a:latin typeface="Comic Sans MS"/>
              </a:rPr>
              <a:t/>
            </a:r>
            <a:br>
              <a:rPr lang="en-US" b="1">
                <a:latin typeface="Comic Sans MS"/>
              </a:rPr>
            </a:br>
            <a:r>
              <a:rPr lang="en-US" b="1">
                <a:solidFill>
                  <a:srgbClr val="3333FF"/>
                </a:solidFill>
                <a:latin typeface="Comic Sans MS"/>
              </a:rPr>
              <a:t>Library Media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0" y="1906845"/>
            <a:ext cx="3611880" cy="632529"/>
          </a:xfrm>
        </p:spPr>
        <p:txBody>
          <a:bodyPr>
            <a:normAutofit/>
          </a:bodyPr>
          <a:lstStyle/>
          <a:p>
            <a:pPr algn="ctr"/>
            <a:r>
              <a:rPr lang="en-US" sz="2000">
                <a:solidFill>
                  <a:srgbClr val="00B050"/>
                </a:solidFill>
                <a:latin typeface="Comic Sans MS"/>
              </a:rPr>
              <a:t>Computer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667000"/>
            <a:ext cx="3611880" cy="29963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Comic Sans MS"/>
              </a:rPr>
              <a:t>myOn</a:t>
            </a:r>
            <a:r>
              <a:rPr lang="en-US" dirty="0">
                <a:latin typeface="Comic Sans MS"/>
              </a:rPr>
              <a:t> reading in 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r>
              <a:rPr lang="en-US" dirty="0">
                <a:latin typeface="Comic Sans MS"/>
              </a:rPr>
              <a:t>Destiny Book Search</a:t>
            </a:r>
            <a:endParaRPr lang="en-US" dirty="0">
              <a:latin typeface="Century Gothic" panose="020B0502020202020204"/>
            </a:endParaRPr>
          </a:p>
          <a:p>
            <a:pPr marL="0" indent="0">
              <a:buClr>
                <a:srgbClr val="262626"/>
              </a:buClr>
              <a:buNone/>
            </a:pPr>
            <a:endParaRPr lang="en-US"/>
          </a:p>
          <a:p>
            <a:r>
              <a:rPr lang="en-US" dirty="0">
                <a:latin typeface="Comic Sans MS"/>
              </a:rPr>
              <a:t>Galileo Research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endParaRPr lang="en-US" dirty="0">
              <a:latin typeface="Comic Sans MS"/>
            </a:endParaRPr>
          </a:p>
          <a:p>
            <a:pPr>
              <a:buClr>
                <a:srgbClr val="262626"/>
              </a:buClr>
            </a:pPr>
            <a:r>
              <a:rPr lang="en-US" dirty="0">
                <a:latin typeface="Comic Sans MS"/>
              </a:rPr>
              <a:t>Teacher approved internet sites</a:t>
            </a:r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33400" y="1844900"/>
            <a:ext cx="3611880" cy="632529"/>
          </a:xfrm>
        </p:spPr>
        <p:txBody>
          <a:bodyPr>
            <a:normAutofit/>
          </a:bodyPr>
          <a:lstStyle/>
          <a:p>
            <a:pPr algn="ctr"/>
            <a:r>
              <a:rPr lang="en-US" sz="2000">
                <a:solidFill>
                  <a:srgbClr val="00B050"/>
                </a:solidFill>
                <a:latin typeface="Comic Sans MS"/>
              </a:rPr>
              <a:t>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2956" y="2743200"/>
            <a:ext cx="3788439" cy="29963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Comic Sans MS"/>
              </a:rPr>
              <a:t>Complete an assignment</a:t>
            </a:r>
          </a:p>
          <a:p>
            <a:r>
              <a:rPr lang="en-US" dirty="0">
                <a:latin typeface="Comic Sans MS"/>
              </a:rPr>
              <a:t>Research 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>
                <a:latin typeface="Comic Sans MS" panose="030F0702030302020204" pitchFamily="66" charset="0"/>
              </a:rPr>
              <a:t>Check-in/check-out library books</a:t>
            </a:r>
          </a:p>
          <a:p>
            <a:r>
              <a:rPr lang="en-US" dirty="0">
                <a:latin typeface="Comic Sans MS"/>
              </a:rPr>
              <a:t>Silent Reading</a:t>
            </a:r>
          </a:p>
          <a:p>
            <a:r>
              <a:rPr lang="en-US" dirty="0">
                <a:latin typeface="Comic Sans MS"/>
              </a:rPr>
              <a:t>Lesson with Mrs. Hooks</a:t>
            </a:r>
          </a:p>
          <a:p>
            <a:r>
              <a:rPr lang="en-US" dirty="0">
                <a:latin typeface="Comic Sans MS"/>
              </a:rPr>
              <a:t>Special event, Book Fair, Book Walk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3BEBC26-8E31-A426-51E4-CCB931D4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585" y="2019357"/>
            <a:ext cx="809625" cy="1038225"/>
          </a:xfrm>
          <a:prstGeom prst="rect">
            <a:avLst/>
          </a:prstGeom>
        </p:spPr>
      </p:pic>
      <p:pic>
        <p:nvPicPr>
          <p:cNvPr id="8" name="Picture 7" descr="A logo of a video game&#10;&#10;Description automatically generated">
            <a:extLst>
              <a:ext uri="{FF2B5EF4-FFF2-40B4-BE49-F238E27FC236}">
                <a16:creationId xmlns:a16="http://schemas.microsoft.com/office/drawing/2014/main" id="{B2DCF092-EA45-CB81-648E-B6327F20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41" y="2862262"/>
            <a:ext cx="885825" cy="1133475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98D21E66-D917-15BB-EA15-6B562A6AC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09" y="4101717"/>
            <a:ext cx="1057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4509"/>
      </p:ext>
    </p:extLst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Circulation Desk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952499" y="990600"/>
            <a:ext cx="7543800" cy="55626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Check-in</a:t>
            </a: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or return books into the</a:t>
            </a:r>
            <a:endParaRPr lang="en-US" dirty="0"/>
          </a:p>
          <a:p>
            <a:pPr marL="0" indent="0">
              <a:spcBef>
                <a:spcPts val="580"/>
              </a:spcBef>
              <a:buClr>
                <a:srgbClr val="262626"/>
              </a:buClr>
              <a:buNone/>
              <a:defRPr/>
            </a:pP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 </a:t>
            </a: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book drop slot.</a:t>
            </a:r>
            <a:endParaRPr lang="en-US" dirty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2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Check-out</a:t>
            </a:r>
            <a:r>
              <a:rPr lang="en-US" sz="1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books before leaving the LMC.</a:t>
            </a:r>
            <a:endParaRPr lang="en-US" sz="12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6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28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				 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b="1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800" b="1">
              <a:solidFill>
                <a:schemeClr val="folHlink"/>
              </a:solidFill>
            </a:endParaRPr>
          </a:p>
        </p:txBody>
      </p:sp>
      <p:pic>
        <p:nvPicPr>
          <p:cNvPr id="5" name="Picture 4" descr="book d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419" y="2034396"/>
            <a:ext cx="4267200" cy="2004060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7382" y="2362200"/>
            <a:ext cx="1447799" cy="1781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480429" cy="1858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T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here are sections in our library.  </a:t>
            </a:r>
            <a:r>
              <a:rPr lang="en-US" sz="32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/>
            </a:r>
            <a:br>
              <a:rPr lang="en-US" sz="320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Call numbers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 the </a:t>
            </a:r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spines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of books tell you where the book belongs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01282" y="2047337"/>
            <a:ext cx="7471914" cy="483209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lvl="2">
              <a:defRPr/>
            </a:pPr>
            <a:r>
              <a:rPr kumimoji="1"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Everybody fiction picture books-  E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>
              <a:buFontTx/>
              <a:buChar char="•"/>
              <a:defRPr/>
            </a:pPr>
            <a:endParaRPr kumimoji="1" lang="en-US" sz="28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2">
              <a:defRPr/>
            </a:pPr>
            <a:r>
              <a:rPr kumimoji="1" lang="en-US" sz="28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Fiction chapter books-	F, FIC</a:t>
            </a:r>
            <a:endParaRPr lang="en-US" sz="2800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2">
              <a:buFontTx/>
              <a:buChar char="•"/>
              <a:defRPr/>
            </a:pPr>
            <a:endParaRPr lang="en-US" sz="2800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1">
              <a:buFontTx/>
              <a:buChar char="•"/>
              <a:defRPr/>
            </a:pPr>
            <a:r>
              <a:rPr kumimoji="1"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Nonfiction </a:t>
            </a:r>
            <a:r>
              <a:rPr kumimoji="1"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information books- 000-999</a:t>
            </a:r>
            <a:endParaRPr lang="en-US" sz="24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2">
              <a:buFontTx/>
              <a:buChar char="•"/>
              <a:defRPr/>
            </a:pPr>
            <a:endParaRPr kumimoji="1"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4">
              <a:buFontTx/>
              <a:buChar char="•"/>
              <a:defRPr/>
            </a:pPr>
            <a:r>
              <a:rPr kumimoji="1" lang="en-US" sz="28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Biography 	921</a:t>
            </a:r>
            <a:endParaRPr lang="en-US" sz="2800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lvl="1">
              <a:buFontTx/>
              <a:buChar char="•"/>
              <a:defRPr/>
            </a:pPr>
            <a:endParaRPr kumimoji="1" 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kumimoji="1" 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8001000" y="1902985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>
              <a:spcBef>
                <a:spcPct val="50000"/>
              </a:spcBef>
            </a:pPr>
            <a:r>
              <a:rPr lang="en-US" sz="1600" b="1"/>
              <a:t>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CAR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837697" y="2743200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>
              <a:spcBef>
                <a:spcPct val="50000"/>
              </a:spcBef>
            </a:pPr>
            <a:r>
              <a:rPr lang="en-US" sz="1600" b="1"/>
              <a:t>F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ROW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087820" y="4210541"/>
            <a:ext cx="838200" cy="1077913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>
              <a:spcBef>
                <a:spcPct val="50000"/>
              </a:spcBef>
            </a:pPr>
            <a:r>
              <a:rPr lang="en-US" sz="1600" b="1"/>
              <a:t>636.6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SMI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029200" y="5029200"/>
            <a:ext cx="838200" cy="1077913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" b="1"/>
          </a:p>
          <a:p>
            <a:pPr>
              <a:spcBef>
                <a:spcPct val="50000"/>
              </a:spcBef>
            </a:pPr>
            <a:r>
              <a:rPr lang="en-US" sz="1600" b="1"/>
              <a:t>921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ALI</a:t>
            </a:r>
          </a:p>
          <a:p>
            <a:pPr>
              <a:spcBef>
                <a:spcPct val="50000"/>
              </a:spcBef>
            </a:pPr>
            <a:endParaRPr lang="en-US" sz="800" b="1"/>
          </a:p>
        </p:txBody>
      </p:sp>
      <p:pic>
        <p:nvPicPr>
          <p:cNvPr id="1639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73" y="4953000"/>
            <a:ext cx="1666875" cy="15821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/>
      <p:bldP spid="24595" grpId="0" animBg="1"/>
      <p:bldP spid="24596" grpId="0" animBg="1"/>
      <p:bldP spid="24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479593"/>
            <a:ext cx="8839198" cy="198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  <a:latin typeface="Comic Sans MS"/>
              </a:rPr>
              <a:t>Destiny</a:t>
            </a:r>
            <a:r>
              <a:rPr lang="en-US" dirty="0">
                <a:latin typeface="Comic Sans MS"/>
              </a:rPr>
              <a:t> </a:t>
            </a:r>
            <a:r>
              <a:rPr lang="en-US" dirty="0">
                <a:solidFill>
                  <a:srgbClr val="3333FF"/>
                </a:solidFill>
                <a:latin typeface="Comic Sans MS"/>
              </a:rPr>
              <a:t>Library Catalog in </a:t>
            </a:r>
            <a:r>
              <a:rPr lang="en-US" dirty="0">
                <a:solidFill>
                  <a:srgbClr val="3333FF"/>
                </a:solidFill>
                <a:latin typeface="Comic Sans MS"/>
                <a:hlinkClick r:id="rId3"/>
              </a:rPr>
              <a:t>LaunchPad</a:t>
            </a:r>
            <a:r>
              <a:rPr lang="en-US" dirty="0">
                <a:latin typeface="Comic Sans MS"/>
                <a:hlinkClick r:id="rId3"/>
              </a:rPr>
              <a:t> </a:t>
            </a:r>
            <a:r>
              <a:rPr lang="en-US" dirty="0">
                <a:latin typeface="Comic Sans MS"/>
              </a:rPr>
              <a:t/>
            </a:r>
            <a:br>
              <a:rPr lang="en-US" dirty="0">
                <a:latin typeface="Comic Sans MS"/>
              </a:rPr>
            </a:br>
            <a:r>
              <a:rPr lang="en-US" b="1" dirty="0">
                <a:latin typeface="Comic Sans MS"/>
              </a:rPr>
              <a:t/>
            </a:r>
            <a:br>
              <a:rPr lang="en-US" b="1" dirty="0">
                <a:latin typeface="Comic Sans MS"/>
              </a:rPr>
            </a:br>
            <a:r>
              <a:rPr lang="en-US" dirty="0">
                <a:latin typeface="Comic Sans MS"/>
              </a:rPr>
              <a:t> </a:t>
            </a:r>
            <a:br>
              <a:rPr lang="en-US" dirty="0">
                <a:latin typeface="Comic Sans MS"/>
              </a:rPr>
            </a:br>
            <a:r>
              <a:rPr lang="en-US" sz="2400" dirty="0">
                <a:latin typeface="Comic Sans MS"/>
              </a:rPr>
              <a:t>Search for books that we have in our library and displays your account information.</a:t>
            </a:r>
          </a:p>
        </p:txBody>
      </p:sp>
      <p:pic>
        <p:nvPicPr>
          <p:cNvPr id="8" name="Content Placeholder 7" descr="catolog.jpg">
            <a:hlinkClick r:id="rId4"/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649239" y="4377954"/>
            <a:ext cx="3352056" cy="2200742"/>
          </a:xfrm>
        </p:spPr>
      </p:pic>
      <p:pic>
        <p:nvPicPr>
          <p:cNvPr id="9" name="Content Placeholder 8" descr="destiny.pn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498479" y="3332046"/>
            <a:ext cx="2003802" cy="1019175"/>
          </a:xfrm>
        </p:spPr>
      </p:pic>
      <p:pic>
        <p:nvPicPr>
          <p:cNvPr id="276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257800"/>
            <a:ext cx="990601" cy="1017960"/>
          </a:xfrm>
          <a:prstGeom prst="rect">
            <a:avLst/>
          </a:prstGeom>
          <a:noFill/>
        </p:spPr>
      </p:pic>
      <p:pic>
        <p:nvPicPr>
          <p:cNvPr id="3" name="Picture 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C2CD79F-33A0-0500-6293-082BDD866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469342"/>
            <a:ext cx="2743198" cy="908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750" y="1300147"/>
            <a:ext cx="1301718" cy="1109947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463241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114" y="152400"/>
            <a:ext cx="876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Library books use colored dots to approach your reading level.</a:t>
            </a:r>
          </a:p>
        </p:txBody>
      </p:sp>
    </p:spTree>
    <p:extLst>
      <p:ext uri="{BB962C8B-B14F-4D97-AF65-F5344CB8AC3E}">
        <p14:creationId xmlns:p14="http://schemas.microsoft.com/office/powerpoint/2010/main" val="6423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106503">
            <a:extLst>
              <a:ext uri="{FF2B5EF4-FFF2-40B4-BE49-F238E27FC236}">
                <a16:creationId xmlns:a16="http://schemas.microsoft.com/office/drawing/2014/main" id="{23F06F43-65DD-4B85-B766-48825426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6506" name="Rectangle 106505">
            <a:extLst>
              <a:ext uri="{FF2B5EF4-FFF2-40B4-BE49-F238E27FC236}">
                <a16:creationId xmlns:a16="http://schemas.microsoft.com/office/drawing/2014/main" id="{2CE4DC00-5E49-42F4-B341-44AAE3275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87930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82189" y="441310"/>
            <a:ext cx="4711446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latin typeface="Comic Sans MS"/>
              </a:rPr>
              <a:t>Behavior Expectations </a:t>
            </a:r>
            <a:r>
              <a:rPr lang="en-US" sz="3700" dirty="0">
                <a:solidFill>
                  <a:srgbClr val="00B050"/>
                </a:solidFill>
                <a:latin typeface="Comic Sans MS"/>
              </a:rPr>
              <a:t>CHOMP!</a:t>
            </a:r>
            <a:endParaRPr lang="en-US" dirty="0">
              <a:solidFill>
                <a:srgbClr val="00B050"/>
              </a:solidFill>
              <a:latin typeface="Comic Sans MS"/>
            </a:endParaRPr>
          </a:p>
        </p:txBody>
      </p:sp>
      <p:pic>
        <p:nvPicPr>
          <p:cNvPr id="8" name="Picture 7" descr="th (5).jpg"/>
          <p:cNvPicPr>
            <a:picLocks noChangeAspect="1"/>
          </p:cNvPicPr>
          <p:nvPr/>
        </p:nvPicPr>
        <p:blipFill rotWithShape="1">
          <a:blip r:embed="rId3" cstate="print"/>
          <a:srcRect l="9353" r="11763"/>
          <a:stretch/>
        </p:blipFill>
        <p:spPr>
          <a:xfrm>
            <a:off x="5927271" y="237745"/>
            <a:ext cx="3044069" cy="2045209"/>
          </a:xfrm>
          <a:prstGeom prst="rect">
            <a:avLst/>
          </a:prstGeom>
        </p:spPr>
      </p:pic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1510" y="2386584"/>
            <a:ext cx="4711446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Bring a library pass and enter quietly.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Use shelf markers appropriately.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Only go to approved internet sites.</a:t>
            </a:r>
          </a:p>
          <a:p>
            <a:pPr marL="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Use good manners always.</a:t>
            </a: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 descr="th (6).jpg"/>
          <p:cNvPicPr>
            <a:picLocks noChangeAspect="1"/>
          </p:cNvPicPr>
          <p:nvPr/>
        </p:nvPicPr>
        <p:blipFill rotWithShape="1">
          <a:blip r:embed="rId4" cstate="print"/>
          <a:srcRect r="1" b="6857"/>
          <a:stretch/>
        </p:blipFill>
        <p:spPr>
          <a:xfrm>
            <a:off x="5927271" y="2359153"/>
            <a:ext cx="3044069" cy="2050922"/>
          </a:xfrm>
          <a:prstGeom prst="rect">
            <a:avLst/>
          </a:prstGeom>
        </p:spPr>
      </p:pic>
      <p:pic>
        <p:nvPicPr>
          <p:cNvPr id="6" name="Picture 5" descr="th (3).jpg"/>
          <p:cNvPicPr>
            <a:picLocks noChangeAspect="1"/>
          </p:cNvPicPr>
          <p:nvPr/>
        </p:nvPicPr>
        <p:blipFill rotWithShape="1">
          <a:blip r:embed="rId5" cstate="print"/>
          <a:srcRect t="10602" r="1" b="19296"/>
          <a:stretch/>
        </p:blipFill>
        <p:spPr>
          <a:xfrm>
            <a:off x="5927271" y="4486274"/>
            <a:ext cx="3044069" cy="2133981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WHOOSH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0</TotalTime>
  <Words>518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Comic Sans MS</vt:lpstr>
      <vt:lpstr>Garamond</vt:lpstr>
      <vt:lpstr>Times New Roman</vt:lpstr>
      <vt:lpstr>Wingdings</vt:lpstr>
      <vt:lpstr>Wingdings 2</vt:lpstr>
      <vt:lpstr>Savon</vt:lpstr>
      <vt:lpstr>Microsoft ClipArt Gallery</vt:lpstr>
      <vt:lpstr>Welcome to the  Library Media Center </vt:lpstr>
      <vt:lpstr>I am Mrs. Hooks.  I am here to help you.   </vt:lpstr>
      <vt:lpstr>Come to the LMC!</vt:lpstr>
      <vt:lpstr>Things to do in the  Library Media Center</vt:lpstr>
      <vt:lpstr>Circulation Desk</vt:lpstr>
      <vt:lpstr>There are sections in our library.   Call numbers on the spines of books tell you where the book belongs</vt:lpstr>
      <vt:lpstr>Destiny Library Catalog in LaunchPad     Search for books that we have in our library and displays your account information.</vt:lpstr>
      <vt:lpstr>PowerPoint Presentation</vt:lpstr>
      <vt:lpstr>Behavior Expectations CHOMP!</vt:lpstr>
      <vt:lpstr>PowerPoint Presentation</vt:lpstr>
      <vt:lpstr>Be a Helper.  Keep the bookshelves neat! </vt:lpstr>
      <vt:lpstr>Messy Shelf Help</vt:lpstr>
      <vt:lpstr>  At the  Circulation Desk</vt:lpstr>
      <vt:lpstr>Book Checkout</vt:lpstr>
      <vt:lpstr>Books are damaged when…</vt:lpstr>
      <vt:lpstr>Rewards &amp; Consequences for your behavior </vt:lpstr>
      <vt:lpstr>The End</vt:lpstr>
    </vt:vector>
  </TitlesOfParts>
  <Company>PC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Mayfield Library</dc:title>
  <dc:creator>PC Lab</dc:creator>
  <cp:lastModifiedBy>Windows User</cp:lastModifiedBy>
  <cp:revision>81</cp:revision>
  <dcterms:created xsi:type="dcterms:W3CDTF">1999-06-28T15:12:04Z</dcterms:created>
  <dcterms:modified xsi:type="dcterms:W3CDTF">2024-08-19T16:54:31Z</dcterms:modified>
</cp:coreProperties>
</file>